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12192000" cy="6858000"/>
  <p:embeddedFontLst>
    <p:embeddedFont>
      <p:font typeface="Tahom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45" roundtripDataSignature="AMtx7miUoRpdZNNO8CwCldfmxNsm4JhH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Tahoma-bold.fntdata"/><Relationship Id="rId21" Type="http://schemas.openxmlformats.org/officeDocument/2006/relationships/slide" Target="slides/slide16.xml"/><Relationship Id="rId43" Type="http://schemas.openxmlformats.org/officeDocument/2006/relationships/font" Target="fonts/Tahom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cad282dd8_0_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acad282dd8_0_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cad282dd8_5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acad282dd8_5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cad282dd8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acad282dd8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cad282dd8_0_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acad282dd8_0_5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cad282dd8_1_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acad282dd8_1_4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cad282dd8_1_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acad282dd8_1_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cad282dd8_2_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acad282dd8_2_8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cad282dd8_1_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acad282dd8_1_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cad282dd8_1_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acad282dd8_1_3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cad282dd8_0_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2acad282dd8_0_4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cad282dd8_0_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2acad282dd8_0_7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cad282dd8_4_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cad282dd8_4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cad282dd8_4_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2acad282dd8_4_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cad282dd8_1_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2acad282dd8_1_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cad282dd8_0_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2acad282dd8_0_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cad282dd8_0_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2acad282dd8_0_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cad282dd8_4_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2acad282dd8_4_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cad282dd8_5_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g2acad282dd8_5_2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cad282dd8_6_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2acad282dd8_6_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cad282dd8_6_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2acad282dd8_6_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cad282dd8_5_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2acad282dd8_5_7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cad282dd8_6_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g2acad282dd8_6_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cad282dd8_5_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2acad282dd8_5_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418d7f2f1_0_4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26418d7f2f1_0_4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p4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6418d7f2f1_0_10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g26418d7f2f1_0_10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418d7f2f1_0_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26418d7f2f1_0_7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cad282dd8_5_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2acad282dd8_5_3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cad282dd8_5_8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2acad282dd8_5_8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cad282dd8_1_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acad282dd8_1_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cad282dd8_5_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2acad282dd8_5_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/>
          <p:nvPr>
            <p:ph type="ctrTitle"/>
          </p:nvPr>
        </p:nvSpPr>
        <p:spPr>
          <a:xfrm>
            <a:off x="1511300" y="1377950"/>
            <a:ext cx="9169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5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5" Type="http://schemas.openxmlformats.org/officeDocument/2006/relationships/image" Target="../media/image1.png"/><Relationship Id="rId14" Type="http://schemas.openxmlformats.org/officeDocument/2006/relationships/image" Target="../media/image21.png"/><Relationship Id="rId16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Relationship Id="rId7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Relationship Id="rId7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Relationship Id="rId7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Relationship Id="rId7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1511300" y="2749550"/>
            <a:ext cx="817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Privacy </a:t>
            </a:r>
            <a:r>
              <a:rPr lang="en-US" sz="8000"/>
              <a:t>Network</a:t>
            </a:r>
            <a:endParaRPr sz="8000"/>
          </a:p>
        </p:txBody>
      </p:sp>
      <p:sp>
        <p:nvSpPr>
          <p:cNvPr id="45" name="Google Shape;45;p1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1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"/>
          <p:cNvSpPr txBox="1"/>
          <p:nvPr>
            <p:ph type="title"/>
          </p:nvPr>
        </p:nvSpPr>
        <p:spPr>
          <a:xfrm>
            <a:off x="1495350" y="4153250"/>
            <a:ext cx="92013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000"/>
              <a:t>A Privacy-Preserving Efficient Location-Sharing Scheme for Mobile Online Social Network Applications</a:t>
            </a:r>
            <a:endParaRPr i="1" sz="3000"/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3000"/>
          </a:p>
        </p:txBody>
      </p:sp>
      <p:pic>
        <p:nvPicPr>
          <p:cNvPr id="48" name="Google Shape;4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750" y="148947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77" y="206738"/>
            <a:ext cx="4111174" cy="2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TechStack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88" y="4010824"/>
            <a:ext cx="1679625" cy="16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550" y="4112525"/>
            <a:ext cx="1679626" cy="147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050" y="1558168"/>
            <a:ext cx="1628773" cy="167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6">
            <a:alphaModFix/>
          </a:blip>
          <a:srcRect b="28140" l="0" r="4607" t="0"/>
          <a:stretch/>
        </p:blipFill>
        <p:spPr>
          <a:xfrm>
            <a:off x="828000" y="3918288"/>
            <a:ext cx="2333624" cy="181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550" y="1484852"/>
            <a:ext cx="1391375" cy="13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0850" y="1583594"/>
            <a:ext cx="1628774" cy="16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09713" y="1542174"/>
            <a:ext cx="1628774" cy="16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10">
            <a:alphaModFix/>
          </a:blip>
          <a:srcRect b="20089" l="20089" r="0" t="0"/>
          <a:stretch/>
        </p:blipFill>
        <p:spPr>
          <a:xfrm>
            <a:off x="10286975" y="4140800"/>
            <a:ext cx="1451500" cy="1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4763" y="4010825"/>
            <a:ext cx="16287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72276" y="1340725"/>
            <a:ext cx="1679626" cy="16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cad282dd8_0_19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.env.example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161" name="Google Shape;161;g2acad282dd8_0_19"/>
          <p:cNvPicPr preferRelativeResize="0"/>
          <p:nvPr/>
        </p:nvPicPr>
        <p:blipFill rotWithShape="1">
          <a:blip r:embed="rId3">
            <a:alphaModFix/>
          </a:blip>
          <a:srcRect b="56082" l="4425" r="63036" t="12646"/>
          <a:stretch/>
        </p:blipFill>
        <p:spPr>
          <a:xfrm>
            <a:off x="1756713" y="1876950"/>
            <a:ext cx="8678573" cy="42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acad282dd8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acad282dd8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acad282dd8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acad282dd8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cad282dd8_5_0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Authentication</a:t>
            </a:r>
            <a:endParaRPr sz="8000"/>
          </a:p>
        </p:txBody>
      </p:sp>
      <p:sp>
        <p:nvSpPr>
          <p:cNvPr id="171" name="Google Shape;171;g2acad282dd8_5_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acad282dd8_5_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g2acad282dd8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acad282dd8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acad282dd8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acad282dd8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cad282dd8_0_0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</a:t>
            </a:r>
            <a:r>
              <a:rPr lang="en-US" sz="4500">
                <a:solidFill>
                  <a:srgbClr val="8CB3E3"/>
                </a:solidFill>
              </a:rPr>
              <a:t>Metrics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182" name="Google Shape;182;g2acad282dd8_0_0"/>
          <p:cNvSpPr txBox="1"/>
          <p:nvPr>
            <p:ph idx="1" type="body"/>
          </p:nvPr>
        </p:nvSpPr>
        <p:spPr>
          <a:xfrm>
            <a:off x="1270000" y="1981200"/>
            <a:ext cx="95403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False acceptance rate.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False rejection rate.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Failure to enroll rate.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Authentication time.</a:t>
            </a:r>
            <a:endParaRPr/>
          </a:p>
        </p:txBody>
      </p:sp>
      <p:pic>
        <p:nvPicPr>
          <p:cNvPr id="183" name="Google Shape;183;g2acad282dd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acad282dd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acad282dd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acad282dd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cad282dd8_0_56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Authorization</a:t>
            </a:r>
            <a:endParaRPr sz="8000"/>
          </a:p>
        </p:txBody>
      </p:sp>
      <p:sp>
        <p:nvSpPr>
          <p:cNvPr id="192" name="Google Shape;192;g2acad282dd8_0_5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acad282dd8_0_5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g2acad282dd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acad282dd8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acad282dd8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acad282dd8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Authorization </a:t>
            </a:r>
            <a:r>
              <a:rPr lang="en-US" sz="4500">
                <a:solidFill>
                  <a:srgbClr val="8CB3E3"/>
                </a:solidFill>
              </a:rPr>
              <a:t>Metrics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203" name="Google Shape;203;p14"/>
          <p:cNvSpPr txBox="1"/>
          <p:nvPr>
            <p:ph idx="1" type="body"/>
          </p:nvPr>
        </p:nvSpPr>
        <p:spPr>
          <a:xfrm>
            <a:off x="1270000" y="1981200"/>
            <a:ext cx="9540239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Access control effectiveness.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Least privilege enforcement.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Policy violations.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Audit trail quality.</a:t>
            </a:r>
            <a:endParaRPr/>
          </a:p>
        </p:txBody>
      </p:sp>
      <p:pic>
        <p:nvPicPr>
          <p:cNvPr id="204" name="Google Shape;2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>
            <p:ph type="title"/>
          </p:nvPr>
        </p:nvSpPr>
        <p:spPr>
          <a:xfrm>
            <a:off x="1381759" y="538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213" name="Google Shape;213;p15"/>
          <p:cNvSpPr txBox="1"/>
          <p:nvPr>
            <p:ph idx="1" type="body"/>
          </p:nvPr>
        </p:nvSpPr>
        <p:spPr>
          <a:xfrm>
            <a:off x="1325825" y="2140275"/>
            <a:ext cx="9540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bcrypt.js package for password hashing.  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jsonwebtoken to maintain session.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middleware to authorize user before accessing some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component.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</a:t>
            </a:r>
            <a:r>
              <a:rPr b="0" lang="en-US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@react-oauth/google package for authenticating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an users through their valid credentials.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cad282dd8_1_41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223" name="Google Shape;223;g2acad282dd8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50" y="2006025"/>
            <a:ext cx="4765800" cy="45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acad282dd8_1_41"/>
          <p:cNvPicPr preferRelativeResize="0"/>
          <p:nvPr/>
        </p:nvPicPr>
        <p:blipFill rotWithShape="1">
          <a:blip r:embed="rId4">
            <a:alphaModFix/>
          </a:blip>
          <a:srcRect b="-1034" l="4275" r="7580" t="12593"/>
          <a:stretch/>
        </p:blipFill>
        <p:spPr>
          <a:xfrm>
            <a:off x="8129325" y="2006025"/>
            <a:ext cx="3524200" cy="46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acad282dd8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acad282dd8_1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6667500"/>
            <a:ext cx="109967" cy="5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1887200" cy="651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cad282dd8_1_24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238" name="Google Shape;238;g2acad282dd8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525" y="1829625"/>
            <a:ext cx="7996951" cy="50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acad282dd8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acad282dd8_1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acad282dd8_1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acad282dd8_1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acad282dd8_2_80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acad282dd8_2_8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g2acad282dd8_2_80"/>
          <p:cNvSpPr txBox="1"/>
          <p:nvPr/>
        </p:nvSpPr>
        <p:spPr>
          <a:xfrm>
            <a:off x="1647175" y="3752375"/>
            <a:ext cx="78816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Group No. 16</a:t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Anumoy Nandy (00201100121)</a:t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Kunal Pramanick (302111001005)</a:t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Manas Pratim Biswas (002011001025)</a:t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" name="Google Shape;57;g2acad282dd8_2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75" y="5138874"/>
            <a:ext cx="1429500" cy="14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2acad282dd8_2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1525" y="206749"/>
            <a:ext cx="1992824" cy="10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2acad282dd8_2_80"/>
          <p:cNvSpPr txBox="1"/>
          <p:nvPr>
            <p:ph type="title"/>
          </p:nvPr>
        </p:nvSpPr>
        <p:spPr>
          <a:xfrm>
            <a:off x="1511300" y="1530350"/>
            <a:ext cx="817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Privacy Network</a:t>
            </a:r>
            <a:endParaRPr sz="8000"/>
          </a:p>
        </p:txBody>
      </p:sp>
      <p:sp>
        <p:nvSpPr>
          <p:cNvPr id="60" name="Google Shape;60;g2acad282dd8_2_80"/>
          <p:cNvSpPr txBox="1"/>
          <p:nvPr>
            <p:ph type="title"/>
          </p:nvPr>
        </p:nvSpPr>
        <p:spPr>
          <a:xfrm>
            <a:off x="1495350" y="3086450"/>
            <a:ext cx="9201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/>
              <a:t>Supervisor :-</a:t>
            </a:r>
            <a:r>
              <a:rPr i="1" lang="en-US" sz="3000"/>
              <a:t> Munmun Chakraborty</a:t>
            </a:r>
            <a:endParaRPr i="1"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cad282dd8_1_29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248" name="Google Shape;248;g2acad282dd8_1_29"/>
          <p:cNvPicPr preferRelativeResize="0"/>
          <p:nvPr/>
        </p:nvPicPr>
        <p:blipFill rotWithShape="1">
          <a:blip r:embed="rId3">
            <a:alphaModFix/>
          </a:blip>
          <a:srcRect b="16498" l="0" r="4306" t="2305"/>
          <a:stretch/>
        </p:blipFill>
        <p:spPr>
          <a:xfrm>
            <a:off x="2014775" y="1984225"/>
            <a:ext cx="7908299" cy="45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acad282dd8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acad282dd8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acad282dd8_1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acad282dd8_1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cad282dd8_1_35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258" name="Google Shape;258;g2acad282dd8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800" y="1854225"/>
            <a:ext cx="9500749" cy="47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acad282dd8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acad282dd8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acad282dd8_1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acad282dd8_1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cad282dd8_0_46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Landing</a:t>
            </a:r>
            <a:r>
              <a:rPr lang="en-US" sz="8000"/>
              <a:t> Page</a:t>
            </a:r>
            <a:endParaRPr sz="8000"/>
          </a:p>
        </p:txBody>
      </p:sp>
      <p:sp>
        <p:nvSpPr>
          <p:cNvPr id="268" name="Google Shape;268;g2acad282dd8_0_4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acad282dd8_0_4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Google Shape;270;g2acad282dd8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acad282dd8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acad282dd8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acad282dd8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cad282dd8_0_7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acad282dd8_0_7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0" name="Google Shape;280;g2acad282dd8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800"/>
            <a:ext cx="11887200" cy="638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2acad282dd8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0" y="91775"/>
            <a:ext cx="12036849" cy="66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cad282dd8_4_10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Location</a:t>
            </a:r>
            <a:r>
              <a:rPr lang="en-US" sz="8000"/>
              <a:t> Page</a:t>
            </a:r>
            <a:endParaRPr sz="8000"/>
          </a:p>
        </p:txBody>
      </p:sp>
      <p:sp>
        <p:nvSpPr>
          <p:cNvPr id="291" name="Google Shape;291;g2acad282dd8_4_1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acad282dd8_4_1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g2acad282dd8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acad282dd8_4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acad282dd8_4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acad282dd8_4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cad282dd8_1_5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acad282dd8_1_5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g2acad282dd8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3" y="104200"/>
            <a:ext cx="11998677" cy="664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cad282dd8_0_86"/>
          <p:cNvSpPr txBox="1"/>
          <p:nvPr>
            <p:ph type="title"/>
          </p:nvPr>
        </p:nvSpPr>
        <p:spPr>
          <a:xfrm>
            <a:off x="1511300" y="2749550"/>
            <a:ext cx="9219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Euclidean</a:t>
            </a:r>
            <a:r>
              <a:rPr lang="en-US" sz="8000"/>
              <a:t> Distance</a:t>
            </a:r>
            <a:endParaRPr sz="8000"/>
          </a:p>
        </p:txBody>
      </p:sp>
      <p:sp>
        <p:nvSpPr>
          <p:cNvPr id="309" name="Google Shape;309;g2acad282dd8_0_8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acad282dd8_0_8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g2acad282dd8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acad282dd8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acad282dd8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acad282dd8_0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cad282dd8_0_9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2acad282dd8_0_9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g2acad282dd8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acad282dd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acad282dd8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acad282dd8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acad282dd8_0_95"/>
          <p:cNvSpPr txBox="1"/>
          <p:nvPr/>
        </p:nvSpPr>
        <p:spPr>
          <a:xfrm>
            <a:off x="6933450" y="1124150"/>
            <a:ext cx="44361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6" name="Google Shape;326;g2acad282dd8_0_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019" y="999572"/>
            <a:ext cx="8637957" cy="48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cad282dd8_4_2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acad282dd8_4_2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g2acad282dd8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acad282dd8_4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acad282dd8_4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acad282dd8_4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acad282dd8_4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850" y="997425"/>
            <a:ext cx="11368249" cy="49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cad282dd8_5_28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2acad282dd8_5_28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g2acad282dd8_5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2acad282dd8_5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2acad282dd8_5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2acad282dd8_5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acad282dd8_5_28"/>
          <p:cNvSpPr txBox="1"/>
          <p:nvPr>
            <p:ph type="title"/>
          </p:nvPr>
        </p:nvSpPr>
        <p:spPr>
          <a:xfrm>
            <a:off x="1511300" y="2749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/>
              <a:t>Introduction</a:t>
            </a:r>
            <a:endParaRPr sz="5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cad282dd8_6_22"/>
          <p:cNvSpPr txBox="1"/>
          <p:nvPr>
            <p:ph type="title"/>
          </p:nvPr>
        </p:nvSpPr>
        <p:spPr>
          <a:xfrm>
            <a:off x="1511300" y="2749550"/>
            <a:ext cx="92193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PostgreSQL </a:t>
            </a:r>
            <a:endParaRPr sz="80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8000"/>
              <a:t>with</a:t>
            </a:r>
            <a:endParaRPr i="1" sz="80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PostGIS</a:t>
            </a:r>
            <a:endParaRPr sz="8000"/>
          </a:p>
        </p:txBody>
      </p:sp>
      <p:sp>
        <p:nvSpPr>
          <p:cNvPr id="343" name="Google Shape;343;g2acad282dd8_6_22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acad282dd8_6_2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5" name="Google Shape;345;g2acad282dd8_6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acad282dd8_6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acad282dd8_6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acad282dd8_6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cad282dd8_6_2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acad282dd8_6_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5" name="Google Shape;355;g2acad282dd8_6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acad282dd8_6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acad282dd8_6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acad282dd8_6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acad282dd8_6_2"/>
          <p:cNvPicPr preferRelativeResize="0"/>
          <p:nvPr/>
        </p:nvPicPr>
        <p:blipFill rotWithShape="1">
          <a:blip r:embed="rId7">
            <a:alphaModFix/>
          </a:blip>
          <a:srcRect b="0" l="1009" r="0" t="0"/>
          <a:stretch/>
        </p:blipFill>
        <p:spPr>
          <a:xfrm>
            <a:off x="1415725" y="1124150"/>
            <a:ext cx="9365451" cy="4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cad282dd8_5_71"/>
          <p:cNvSpPr txBox="1"/>
          <p:nvPr>
            <p:ph type="title"/>
          </p:nvPr>
        </p:nvSpPr>
        <p:spPr>
          <a:xfrm>
            <a:off x="1511300" y="2749550"/>
            <a:ext cx="9219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PostGIS Query</a:t>
            </a:r>
            <a:endParaRPr sz="8000"/>
          </a:p>
        </p:txBody>
      </p:sp>
      <p:sp>
        <p:nvSpPr>
          <p:cNvPr id="365" name="Google Shape;365;g2acad282dd8_5_7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2acad282dd8_5_7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7" name="Google Shape;367;g2acad282dd8_5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acad282dd8_5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acad282dd8_5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acad282dd8_5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cad282dd8_6_3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acad282dd8_6_3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7" name="Google Shape;377;g2acad282dd8_6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acad282dd8_6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acad282dd8_6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acad282dd8_6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acad282dd8_6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2425" y="611524"/>
            <a:ext cx="8464999" cy="54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cad282dd8_5_49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acad282dd8_5_49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g2acad282dd8_5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acad282dd8_5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acad282dd8_5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acad282dd8_5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acad282dd8_5_49"/>
          <p:cNvSpPr txBox="1"/>
          <p:nvPr>
            <p:ph type="title"/>
          </p:nvPr>
        </p:nvSpPr>
        <p:spPr>
          <a:xfrm>
            <a:off x="1511300" y="2749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/>
              <a:t>Conclusions</a:t>
            </a:r>
            <a:endParaRPr sz="5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418d7f2f1_0_495"/>
          <p:cNvSpPr txBox="1"/>
          <p:nvPr>
            <p:ph type="title"/>
          </p:nvPr>
        </p:nvSpPr>
        <p:spPr>
          <a:xfrm>
            <a:off x="1511300" y="27495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References</a:t>
            </a:r>
            <a:endParaRPr sz="4500"/>
          </a:p>
        </p:txBody>
      </p:sp>
      <p:sp>
        <p:nvSpPr>
          <p:cNvPr id="398" name="Google Shape;398;g26418d7f2f1_0_495"/>
          <p:cNvSpPr txBox="1"/>
          <p:nvPr/>
        </p:nvSpPr>
        <p:spPr>
          <a:xfrm>
            <a:off x="1511300" y="3587750"/>
            <a:ext cx="9507300" cy="27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-3587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050"/>
              <a:buFont typeface="Courier New"/>
              <a:buChar char="●"/>
            </a:pPr>
            <a:r>
              <a:rPr b="0" i="0" lang="en-US" sz="2050" u="none" cap="none" strike="noStrike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https://blog.printf.net/articles/2015/05/29/announcing-gittorrent-a-decentralized-github/</a:t>
            </a:r>
            <a:endParaRPr b="0" i="0" sz="20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250"/>
              <a:buFont typeface="Courier New"/>
              <a:buChar char="●"/>
            </a:pPr>
            <a:r>
              <a:rPr b="0" i="0" lang="en-US" sz="2250" u="none" cap="none" strike="noStrike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https://github.com/cjb/GitTorrent</a:t>
            </a:r>
            <a:endParaRPr b="0" i="0" sz="22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250"/>
              <a:buFont typeface="Courier New"/>
              <a:buChar char="●"/>
            </a:pPr>
            <a:r>
              <a:rPr b="0" i="0" lang="en-US" sz="2250" u="none" cap="none" strike="noStrike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https://lwn.net/Articles/646628/</a:t>
            </a:r>
            <a:endParaRPr b="0" i="0" sz="22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250"/>
              <a:buFont typeface="Courier New"/>
              <a:buChar char="●"/>
            </a:pPr>
            <a:r>
              <a:rPr b="0" i="0" lang="en-US" sz="2250" u="none" cap="none" strike="noStrike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https://news.ycombinator.com/item?id=9625840</a:t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9" name="Google Shape;399;g26418d7f2f1_0_49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1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6418d7f2f1_0_49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1" name="Google Shape;401;g26418d7f2f1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6418d7f2f1_0_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6418d7f2f1_0_4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26418d7f2f1_0_4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1511300" y="27495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Thank you</a:t>
            </a:r>
            <a:endParaRPr sz="4500"/>
          </a:p>
        </p:txBody>
      </p:sp>
      <p:sp>
        <p:nvSpPr>
          <p:cNvPr id="410" name="Google Shape;410;p44"/>
          <p:cNvSpPr txBox="1"/>
          <p:nvPr/>
        </p:nvSpPr>
        <p:spPr>
          <a:xfrm>
            <a:off x="1511300" y="3455150"/>
            <a:ext cx="74871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https://github.com/sanam2405/</a:t>
            </a: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PrivacyNetwork</a:t>
            </a:r>
            <a:endParaRPr b="0" i="0" sz="22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Anumoy Nandy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Kunal Pramanick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Manas Pratim Biswas 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Dept. of </a:t>
            </a:r>
            <a:r>
              <a:rPr b="0" i="0" lang="en-US" sz="2250" u="none" cap="none" strike="noStrike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Information Technology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Jadavpur University</a:t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1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4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Google Shape;4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475" y="84350"/>
            <a:ext cx="4429799" cy="237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5417" y="4387900"/>
            <a:ext cx="2373458" cy="23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350"/>
            <a:ext cx="2600675" cy="26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418d7f2f1_0_103"/>
          <p:cNvSpPr txBox="1"/>
          <p:nvPr>
            <p:ph type="title"/>
          </p:nvPr>
        </p:nvSpPr>
        <p:spPr>
          <a:xfrm>
            <a:off x="3881100" y="307620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Questions ?</a:t>
            </a:r>
            <a:endParaRPr sz="4500"/>
          </a:p>
        </p:txBody>
      </p:sp>
      <p:sp>
        <p:nvSpPr>
          <p:cNvPr id="421" name="Google Shape;421;g26418d7f2f1_0_103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1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6418d7f2f1_0_103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g26418d7f2f1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475" y="84350"/>
            <a:ext cx="4429799" cy="237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6418d7f2f1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69797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6418d7f2f1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350"/>
            <a:ext cx="2600675" cy="2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6418d7f2f1_0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5417" y="4387900"/>
            <a:ext cx="2373458" cy="23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1511300" y="13779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Location Sharing and Privacy</a:t>
            </a:r>
            <a:endParaRPr sz="4500"/>
          </a:p>
        </p:txBody>
      </p:sp>
      <p:sp>
        <p:nvSpPr>
          <p:cNvPr id="77" name="Google Shape;77;p5"/>
          <p:cNvSpPr txBox="1"/>
          <p:nvPr/>
        </p:nvSpPr>
        <p:spPr>
          <a:xfrm>
            <a:off x="1511300" y="2580000"/>
            <a:ext cx="60435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1" lang="en-US" sz="2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File sharing </a:t>
            </a: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Dropbox, Google Drive</a:t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1" lang="en-US" sz="2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Chats </a:t>
            </a: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Slack, Discord</a:t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1" lang="en-US" sz="2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Messaging </a:t>
            </a: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Facebook, WhatsApp</a:t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1" lang="en-US" sz="2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Payments </a:t>
            </a: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PayPal</a:t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1" lang="en-US" sz="27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Code </a:t>
            </a: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GitHub, GitLab, BitBucket</a:t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1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418d7f2f1_0_72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89" name="Google Shape;89;g26418d7f2f1_0_72"/>
          <p:cNvSpPr txBox="1"/>
          <p:nvPr/>
        </p:nvSpPr>
        <p:spPr>
          <a:xfrm>
            <a:off x="1511300" y="3466429"/>
            <a:ext cx="94431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Shifting from centralized protocols (</a:t>
            </a:r>
            <a:r>
              <a:rPr b="0" i="1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CVS</a:t>
            </a: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b="0" i="1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Subversion</a:t>
            </a: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) running on multiple servers to decentralized protocols (</a:t>
            </a:r>
            <a:r>
              <a:rPr b="0" i="1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DVCS</a:t>
            </a: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b="0" i="1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Git</a:t>
            </a:r>
            <a:r>
              <a:rPr b="0" i="0" lang="en-US" sz="27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) running on a centralized GitHub server</a:t>
            </a:r>
            <a:endParaRPr b="0" i="0" sz="27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g26418d7f2f1_0_72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1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6418d7f2f1_0_7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g26418d7f2f1_0_72"/>
          <p:cNvSpPr txBox="1"/>
          <p:nvPr/>
        </p:nvSpPr>
        <p:spPr>
          <a:xfrm>
            <a:off x="1511300" y="2520525"/>
            <a:ext cx="51330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Ironical Reason</a:t>
            </a:r>
            <a:endParaRPr b="0" i="0" sz="3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3" name="Google Shape;93;g26418d7f2f1_0_72"/>
          <p:cNvSpPr txBox="1"/>
          <p:nvPr/>
        </p:nvSpPr>
        <p:spPr>
          <a:xfrm>
            <a:off x="2374800" y="6294900"/>
            <a:ext cx="7442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https://mako.cc/writing/hill-free_tools.html</a:t>
            </a:r>
            <a:endParaRPr b="0" i="0" sz="1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4" name="Google Shape;94;g26418d7f2f1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6418d7f2f1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6418d7f2f1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6418d7f2f1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cad282dd8_5_38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Stock Slide</a:t>
            </a:r>
            <a:endParaRPr sz="8000"/>
          </a:p>
        </p:txBody>
      </p:sp>
      <p:sp>
        <p:nvSpPr>
          <p:cNvPr id="103" name="Google Shape;103;g2acad282dd8_5_38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acad282dd8_5_38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g2acad282dd8_5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acad282dd8_5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acad282dd8_5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acad282dd8_5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cad282dd8_5_81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Proof of Work</a:t>
            </a:r>
            <a:endParaRPr sz="8000"/>
          </a:p>
        </p:txBody>
      </p:sp>
      <p:sp>
        <p:nvSpPr>
          <p:cNvPr id="114" name="Google Shape;114;g2acad282dd8_5_8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acad282dd8_5_8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g2acad282dd8_5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acad282dd8_5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acad282dd8_5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acad282dd8_5_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cad282dd8_1_15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A Quick Demo</a:t>
            </a:r>
            <a:endParaRPr sz="8000"/>
          </a:p>
        </p:txBody>
      </p:sp>
      <p:sp>
        <p:nvSpPr>
          <p:cNvPr id="125" name="Google Shape;125;g2acad282dd8_1_1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acad282dd8_1_1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g2acad282dd8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acad282dd8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acad282dd8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acad282dd8_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cad282dd8_5_1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2acad282dd8_5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5" y="48275"/>
            <a:ext cx="11786224" cy="675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2023-12-18T11:44:16Z</dcterms:created>
  <dc:creator>ANUMOY NANDY</dc:creator>
</cp:coreProperties>
</file>